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62" r:id="rId6"/>
    <p:sldId id="258" r:id="rId7"/>
    <p:sldId id="259" r:id="rId8"/>
    <p:sldId id="260" r:id="rId9"/>
    <p:sldId id="261" r:id="rId1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42792-4A3E-4C2E-A714-BCCE7C645FF5}" v="14" dt="2020-03-23T02:40:04.739"/>
    <p1510:client id="{9A22E11C-208B-4F0B-BE0D-EB37207DCD49}" v="29" dt="2020-03-19T02:26:11.589"/>
    <p1510:client id="{C97F3C25-C83C-4CED-B6AD-48B08DEDB11F}" v="25" dt="2020-03-19T02:28:53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elle Smith" userId="S::narelle.bettssmith1@det.nsw.edu.au::f0eec07a-9259-4aa7-929d-ee04422e71aa" providerId="AD" clId="Web-{C97F3C25-C83C-4CED-B6AD-48B08DEDB11F}"/>
    <pc:docChg chg="modSld">
      <pc:chgData name="Narelle Smith" userId="S::narelle.bettssmith1@det.nsw.edu.au::f0eec07a-9259-4aa7-929d-ee04422e71aa" providerId="AD" clId="Web-{C97F3C25-C83C-4CED-B6AD-48B08DEDB11F}" dt="2020-03-19T02:28:53.076" v="24" actId="20577"/>
      <pc:docMkLst>
        <pc:docMk/>
      </pc:docMkLst>
      <pc:sldChg chg="addSp delSp modSp">
        <pc:chgData name="Narelle Smith" userId="S::narelle.bettssmith1@det.nsw.edu.au::f0eec07a-9259-4aa7-929d-ee04422e71aa" providerId="AD" clId="Web-{C97F3C25-C83C-4CED-B6AD-48B08DEDB11F}" dt="2020-03-19T02:28:53.076" v="23" actId="20577"/>
        <pc:sldMkLst>
          <pc:docMk/>
          <pc:sldMk cId="2325070086" sldId="262"/>
        </pc:sldMkLst>
        <pc:spChg chg="mod">
          <ac:chgData name="Narelle Smith" userId="S::narelle.bettssmith1@det.nsw.edu.au::f0eec07a-9259-4aa7-929d-ee04422e71aa" providerId="AD" clId="Web-{C97F3C25-C83C-4CED-B6AD-48B08DEDB11F}" dt="2020-03-19T02:28:53.076" v="23" actId="20577"/>
          <ac:spMkLst>
            <pc:docMk/>
            <pc:sldMk cId="2325070086" sldId="262"/>
            <ac:spMk id="5" creationId="{8BC93877-B4A4-4DFB-930C-A07A8A533C48}"/>
          </ac:spMkLst>
        </pc:spChg>
        <pc:picChg chg="del">
          <ac:chgData name="Narelle Smith" userId="S::narelle.bettssmith1@det.nsw.edu.au::f0eec07a-9259-4aa7-929d-ee04422e71aa" providerId="AD" clId="Web-{C97F3C25-C83C-4CED-B6AD-48B08DEDB11F}" dt="2020-03-19T02:27:59.967" v="2"/>
          <ac:picMkLst>
            <pc:docMk/>
            <pc:sldMk cId="2325070086" sldId="262"/>
            <ac:picMk id="2" creationId="{1D2B3C2B-98A8-4FF7-A2CB-B4B85D18AA97}"/>
          </ac:picMkLst>
        </pc:picChg>
        <pc:cxnChg chg="add del">
          <ac:chgData name="Narelle Smith" userId="S::narelle.bettssmith1@det.nsw.edu.au::f0eec07a-9259-4aa7-929d-ee04422e71aa" providerId="AD" clId="Web-{C97F3C25-C83C-4CED-B6AD-48B08DEDB11F}" dt="2020-03-19T02:27:54.874" v="1"/>
          <ac:cxnSpMkLst>
            <pc:docMk/>
            <pc:sldMk cId="2325070086" sldId="262"/>
            <ac:cxnSpMk id="11" creationId="{4A155F89-0245-4AD4-AF3F-0F795E2B1A3F}"/>
          </ac:cxnSpMkLst>
        </pc:cxnChg>
      </pc:sldChg>
    </pc:docChg>
  </pc:docChgLst>
  <pc:docChgLst>
    <pc:chgData name="Susan Roach" userId="S::susan.roach@det.nsw.edu.au::fecbe4bf-0052-45b7-b3b1-daecc146b8f3" providerId="AD" clId="Web-{6D442792-4A3E-4C2E-A714-BCCE7C645FF5}"/>
    <pc:docChg chg="modSld">
      <pc:chgData name="Susan Roach" userId="S::susan.roach@det.nsw.edu.au::fecbe4bf-0052-45b7-b3b1-daecc146b8f3" providerId="AD" clId="Web-{6D442792-4A3E-4C2E-A714-BCCE7C645FF5}" dt="2020-03-23T02:40:04.739" v="12" actId="20577"/>
      <pc:docMkLst>
        <pc:docMk/>
      </pc:docMkLst>
      <pc:sldChg chg="addSp modSp">
        <pc:chgData name="Susan Roach" userId="S::susan.roach@det.nsw.edu.au::fecbe4bf-0052-45b7-b3b1-daecc146b8f3" providerId="AD" clId="Web-{6D442792-4A3E-4C2E-A714-BCCE7C645FF5}" dt="2020-03-23T02:39:15.427" v="4" actId="1076"/>
        <pc:sldMkLst>
          <pc:docMk/>
          <pc:sldMk cId="109857222" sldId="256"/>
        </pc:sldMkLst>
        <pc:picChg chg="add mod">
          <ac:chgData name="Susan Roach" userId="S::susan.roach@det.nsw.edu.au::fecbe4bf-0052-45b7-b3b1-daecc146b8f3" providerId="AD" clId="Web-{6D442792-4A3E-4C2E-A714-BCCE7C645FF5}" dt="2020-03-23T02:39:15.427" v="4" actId="1076"/>
          <ac:picMkLst>
            <pc:docMk/>
            <pc:sldMk cId="109857222" sldId="256"/>
            <ac:picMk id="3" creationId="{61C41748-4A98-4E3D-B1CE-380EB553AE52}"/>
          </ac:picMkLst>
        </pc:picChg>
      </pc:sldChg>
      <pc:sldChg chg="modSp">
        <pc:chgData name="Susan Roach" userId="S::susan.roach@det.nsw.edu.au::fecbe4bf-0052-45b7-b3b1-daecc146b8f3" providerId="AD" clId="Web-{6D442792-4A3E-4C2E-A714-BCCE7C645FF5}" dt="2020-03-23T02:40:04.739" v="11" actId="20577"/>
        <pc:sldMkLst>
          <pc:docMk/>
          <pc:sldMk cId="2325070086" sldId="262"/>
        </pc:sldMkLst>
        <pc:spChg chg="mod">
          <ac:chgData name="Susan Roach" userId="S::susan.roach@det.nsw.edu.au::fecbe4bf-0052-45b7-b3b1-daecc146b8f3" providerId="AD" clId="Web-{6D442792-4A3E-4C2E-A714-BCCE7C645FF5}" dt="2020-03-23T02:40:04.739" v="11" actId="20577"/>
          <ac:spMkLst>
            <pc:docMk/>
            <pc:sldMk cId="2325070086" sldId="262"/>
            <ac:spMk id="5" creationId="{8BC93877-B4A4-4DFB-930C-A07A8A533C48}"/>
          </ac:spMkLst>
        </pc:spChg>
      </pc:sldChg>
    </pc:docChg>
  </pc:docChgLst>
  <pc:docChgLst>
    <pc:chgData name="Narelle Smith" userId="S::narelle.bettssmith1@det.nsw.edu.au::f0eec07a-9259-4aa7-929d-ee04422e71aa" providerId="AD" clId="Web-{9A22E11C-208B-4F0B-BE0D-EB37207DCD49}"/>
    <pc:docChg chg="modSld">
      <pc:chgData name="Narelle Smith" userId="S::narelle.bettssmith1@det.nsw.edu.au::f0eec07a-9259-4aa7-929d-ee04422e71aa" providerId="AD" clId="Web-{9A22E11C-208B-4F0B-BE0D-EB37207DCD49}" dt="2020-03-19T02:26:11.589" v="27" actId="1076"/>
      <pc:docMkLst>
        <pc:docMk/>
      </pc:docMkLst>
      <pc:sldChg chg="addSp delSp modSp">
        <pc:chgData name="Narelle Smith" userId="S::narelle.bettssmith1@det.nsw.edu.au::f0eec07a-9259-4aa7-929d-ee04422e71aa" providerId="AD" clId="Web-{9A22E11C-208B-4F0B-BE0D-EB37207DCD49}" dt="2020-03-19T02:26:11.589" v="27" actId="1076"/>
        <pc:sldMkLst>
          <pc:docMk/>
          <pc:sldMk cId="2325070086" sldId="262"/>
        </pc:sldMkLst>
        <pc:spChg chg="mod">
          <ac:chgData name="Narelle Smith" userId="S::narelle.bettssmith1@det.nsw.edu.au::f0eec07a-9259-4aa7-929d-ee04422e71aa" providerId="AD" clId="Web-{9A22E11C-208B-4F0B-BE0D-EB37207DCD49}" dt="2020-03-19T02:25:08.933" v="18" actId="20577"/>
          <ac:spMkLst>
            <pc:docMk/>
            <pc:sldMk cId="2325070086" sldId="262"/>
            <ac:spMk id="5" creationId="{8BC93877-B4A4-4DFB-930C-A07A8A533C48}"/>
          </ac:spMkLst>
        </pc:spChg>
        <pc:picChg chg="add mod ord">
          <ac:chgData name="Narelle Smith" userId="S::narelle.bettssmith1@det.nsw.edu.au::f0eec07a-9259-4aa7-929d-ee04422e71aa" providerId="AD" clId="Web-{9A22E11C-208B-4F0B-BE0D-EB37207DCD49}" dt="2020-03-19T02:26:11.589" v="27" actId="1076"/>
          <ac:picMkLst>
            <pc:docMk/>
            <pc:sldMk cId="2325070086" sldId="262"/>
            <ac:picMk id="2" creationId="{1D2B3C2B-98A8-4FF7-A2CB-B4B85D18AA97}"/>
          </ac:picMkLst>
        </pc:picChg>
        <pc:picChg chg="del">
          <ac:chgData name="Narelle Smith" userId="S::narelle.bettssmith1@det.nsw.edu.au::f0eec07a-9259-4aa7-929d-ee04422e71aa" providerId="AD" clId="Web-{9A22E11C-208B-4F0B-BE0D-EB37207DCD49}" dt="2020-03-19T02:25:14.261" v="20"/>
          <ac:picMkLst>
            <pc:docMk/>
            <pc:sldMk cId="2325070086" sldId="262"/>
            <ac:picMk id="6" creationId="{9096ACA0-7F3A-4F33-B9D0-6E9EAF8627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3/23/2020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3/23/2020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3/23/2020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89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3D47634-8932-4FFB-8E8C-F51B46C03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2" r="-2" b="7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  <a:cs typeface="Calibri Light"/>
              </a:rPr>
              <a:t>How to access Google Classroom. 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C41748-4A98-4E3D-B1CE-380EB553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324" y="4372708"/>
            <a:ext cx="1951892" cy="19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1" y="1890713"/>
            <a:ext cx="4695092" cy="23762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531068-B391-467B-A4F5-5BCAB770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189038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Follow the instructions to access Google Classroom via the school website and student portal.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93877-B4A4-4DFB-930C-A07A8A533C48}"/>
              </a:ext>
            </a:extLst>
          </p:cNvPr>
          <p:cNvSpPr txBox="1"/>
          <p:nvPr/>
        </p:nvSpPr>
        <p:spPr>
          <a:xfrm>
            <a:off x="579864" y="2094572"/>
            <a:ext cx="9021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Step 1: Go to the school website </a:t>
            </a:r>
            <a:r>
              <a:rPr lang="en-AU" dirty="0">
                <a:hlinkClick r:id="rId3"/>
              </a:rPr>
              <a:t>https://education.nsw.gov.au/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8B21F-A335-4E17-85FB-74B8A070BD07}"/>
              </a:ext>
            </a:extLst>
          </p:cNvPr>
          <p:cNvSpPr/>
          <p:nvPr/>
        </p:nvSpPr>
        <p:spPr>
          <a:xfrm>
            <a:off x="9818029" y="2830933"/>
            <a:ext cx="1551876" cy="641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65ABF-9F7D-425A-B88D-2D11C453D655}"/>
              </a:ext>
            </a:extLst>
          </p:cNvPr>
          <p:cNvSpPr txBox="1"/>
          <p:nvPr/>
        </p:nvSpPr>
        <p:spPr>
          <a:xfrm>
            <a:off x="579864" y="4703491"/>
            <a:ext cx="35028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Step 3: Type in username and password that has been provided. Login.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3C555-A5F4-4D6F-A8FA-A21D8CE9A005}"/>
              </a:ext>
            </a:extLst>
          </p:cNvPr>
          <p:cNvSpPr txBox="1"/>
          <p:nvPr/>
        </p:nvSpPr>
        <p:spPr>
          <a:xfrm>
            <a:off x="581025" y="296924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Step 2: Click on student portal</a:t>
            </a:r>
          </a:p>
        </p:txBody>
      </p:sp>
      <p:pic>
        <p:nvPicPr>
          <p:cNvPr id="10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4DB16D-926F-4A0E-BBAE-C6DC21A7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09" y="4460607"/>
            <a:ext cx="2077844" cy="23308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155F89-0245-4AD4-AF3F-0F795E2B1A3F}"/>
              </a:ext>
            </a:extLst>
          </p:cNvPr>
          <p:cNvCxnSpPr>
            <a:cxnSpLocks/>
          </p:cNvCxnSpPr>
          <p:nvPr/>
        </p:nvCxnSpPr>
        <p:spPr>
          <a:xfrm flipV="1">
            <a:off x="3253821" y="3404135"/>
            <a:ext cx="6564208" cy="2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C13E7F-44BE-439E-9253-156965F18963}"/>
              </a:ext>
            </a:extLst>
          </p:cNvPr>
          <p:cNvCxnSpPr>
            <a:cxnSpLocks/>
          </p:cNvCxnSpPr>
          <p:nvPr/>
        </p:nvCxnSpPr>
        <p:spPr>
          <a:xfrm flipV="1">
            <a:off x="2826255" y="5165156"/>
            <a:ext cx="2329945" cy="378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1691F-3F1B-4CFB-81E3-E9C27BA4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1" y="591495"/>
            <a:ext cx="3327400" cy="1579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80FE6-DF7A-470A-8329-FD6BC3A8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288" y="2322457"/>
            <a:ext cx="7953496" cy="3633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87B5F-0283-4B9A-99FC-10937AA02FE6}"/>
              </a:ext>
            </a:extLst>
          </p:cNvPr>
          <p:cNvSpPr txBox="1"/>
          <p:nvPr/>
        </p:nvSpPr>
        <p:spPr>
          <a:xfrm>
            <a:off x="635000" y="901700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4: Click on ‘I agree’ to Conditions of Use. </a:t>
            </a:r>
          </a:p>
          <a:p>
            <a:endParaRPr lang="en-AU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if your child has logged in before this may not appear. </a:t>
            </a:r>
          </a:p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6236-9033-43C4-AB0D-C2B064E34A05}"/>
              </a:ext>
            </a:extLst>
          </p:cNvPr>
          <p:cNvSpPr txBox="1"/>
          <p:nvPr/>
        </p:nvSpPr>
        <p:spPr>
          <a:xfrm>
            <a:off x="635000" y="2782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5: Go the ‘Learning’ box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A6A09-8208-4BD6-9C28-045CFA5171EB}"/>
              </a:ext>
            </a:extLst>
          </p:cNvPr>
          <p:cNvSpPr txBox="1"/>
          <p:nvPr/>
        </p:nvSpPr>
        <p:spPr>
          <a:xfrm>
            <a:off x="494988" y="5777831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6: Click on ‘show more’.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283600-E72B-4535-A73E-81C1D2F44D19}"/>
              </a:ext>
            </a:extLst>
          </p:cNvPr>
          <p:cNvCxnSpPr>
            <a:cxnSpLocks/>
          </p:cNvCxnSpPr>
          <p:nvPr/>
        </p:nvCxnSpPr>
        <p:spPr>
          <a:xfrm>
            <a:off x="5461000" y="1168400"/>
            <a:ext cx="635000" cy="55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941AAA-9D0F-4002-9CAA-DCEAAA5EFF7C}"/>
              </a:ext>
            </a:extLst>
          </p:cNvPr>
          <p:cNvCxnSpPr>
            <a:cxnSpLocks/>
          </p:cNvCxnSpPr>
          <p:nvPr/>
        </p:nvCxnSpPr>
        <p:spPr>
          <a:xfrm>
            <a:off x="2921000" y="3405238"/>
            <a:ext cx="5892800" cy="1447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120D85-7F30-43AA-9424-052276AE3CF1}"/>
              </a:ext>
            </a:extLst>
          </p:cNvPr>
          <p:cNvCxnSpPr>
            <a:cxnSpLocks/>
          </p:cNvCxnSpPr>
          <p:nvPr/>
        </p:nvCxnSpPr>
        <p:spPr>
          <a:xfrm flipV="1">
            <a:off x="3784288" y="5935630"/>
            <a:ext cx="5855012" cy="6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38F413-7F12-417E-A083-BD704D2A561B}"/>
              </a:ext>
            </a:extLst>
          </p:cNvPr>
          <p:cNvSpPr/>
          <p:nvPr/>
        </p:nvSpPr>
        <p:spPr>
          <a:xfrm>
            <a:off x="9639300" y="5624345"/>
            <a:ext cx="1158684" cy="622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88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750A5-D772-4E09-8CF6-B1E0E4D8CD51}"/>
              </a:ext>
            </a:extLst>
          </p:cNvPr>
          <p:cNvSpPr txBox="1"/>
          <p:nvPr/>
        </p:nvSpPr>
        <p:spPr>
          <a:xfrm>
            <a:off x="596900" y="9779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7: Click on G Suite (Google Apps for Education)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83CF4-3A42-4738-BEF1-CAF64652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931" y="622300"/>
            <a:ext cx="3683436" cy="443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EF375-DE7C-4BA8-9096-51EAF639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137" y="3429000"/>
            <a:ext cx="4068763" cy="3190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EA7006-A0FE-4760-A80C-3988BF83AB5B}"/>
              </a:ext>
            </a:extLst>
          </p:cNvPr>
          <p:cNvSpPr txBox="1"/>
          <p:nvPr/>
        </p:nvSpPr>
        <p:spPr>
          <a:xfrm>
            <a:off x="508000" y="5556934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8: Click on ‘Accept’</a:t>
            </a:r>
          </a:p>
          <a:p>
            <a:r>
              <a:rPr lang="en-A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if your child has logged in before this will not appear.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F234CD-518F-4B33-9EB2-AACFD539462B}"/>
              </a:ext>
            </a:extLst>
          </p:cNvPr>
          <p:cNvCxnSpPr>
            <a:cxnSpLocks/>
          </p:cNvCxnSpPr>
          <p:nvPr/>
        </p:nvCxnSpPr>
        <p:spPr>
          <a:xfrm>
            <a:off x="1590121" y="1716295"/>
            <a:ext cx="2511979" cy="26398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0A427EF-B1EE-402D-9FBF-AD5F2D0AB886}"/>
              </a:ext>
            </a:extLst>
          </p:cNvPr>
          <p:cNvSpPr/>
          <p:nvPr/>
        </p:nvSpPr>
        <p:spPr>
          <a:xfrm>
            <a:off x="4157530" y="4044815"/>
            <a:ext cx="1938469" cy="622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8368F-7A4C-46E2-BEF4-7D05449EF2EA}"/>
              </a:ext>
            </a:extLst>
          </p:cNvPr>
          <p:cNvCxnSpPr>
            <a:cxnSpLocks/>
          </p:cNvCxnSpPr>
          <p:nvPr/>
        </p:nvCxnSpPr>
        <p:spPr>
          <a:xfrm>
            <a:off x="3269510" y="5727700"/>
            <a:ext cx="380439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9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2CD53-3733-4D5E-86FE-E141B0ED1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40"/>
          <a:stretch/>
        </p:blipFill>
        <p:spPr>
          <a:xfrm>
            <a:off x="3517900" y="467257"/>
            <a:ext cx="4584700" cy="2961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A048A-50C2-43BB-B32D-E0F5F866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3246249"/>
            <a:ext cx="4229100" cy="3368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DEBE5-55EE-410F-AF83-A56D120CE607}"/>
              </a:ext>
            </a:extLst>
          </p:cNvPr>
          <p:cNvSpPr txBox="1"/>
          <p:nvPr/>
        </p:nvSpPr>
        <p:spPr>
          <a:xfrm>
            <a:off x="355600" y="889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9: Click on ‘Classroom’.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8B81FB-88DB-4B13-B496-91B2A1422FD5}"/>
              </a:ext>
            </a:extLst>
          </p:cNvPr>
          <p:cNvCxnSpPr>
            <a:cxnSpLocks/>
          </p:cNvCxnSpPr>
          <p:nvPr/>
        </p:nvCxnSpPr>
        <p:spPr>
          <a:xfrm>
            <a:off x="2298700" y="1258332"/>
            <a:ext cx="156210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718280D-7A4C-41C2-BA85-58C3D261AEB5}"/>
              </a:ext>
            </a:extLst>
          </p:cNvPr>
          <p:cNvSpPr/>
          <p:nvPr/>
        </p:nvSpPr>
        <p:spPr>
          <a:xfrm>
            <a:off x="3860800" y="1758546"/>
            <a:ext cx="1562100" cy="697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5EC94-A780-499E-95A9-D394F8596ADA}"/>
              </a:ext>
            </a:extLst>
          </p:cNvPr>
          <p:cNvSpPr txBox="1"/>
          <p:nvPr/>
        </p:nvSpPr>
        <p:spPr>
          <a:xfrm>
            <a:off x="355600" y="422007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10: Click on ‘Continue’.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E063C-EDBF-43AF-A5A4-2936092999EA}"/>
              </a:ext>
            </a:extLst>
          </p:cNvPr>
          <p:cNvSpPr/>
          <p:nvPr/>
        </p:nvSpPr>
        <p:spPr>
          <a:xfrm>
            <a:off x="355600" y="4865674"/>
            <a:ext cx="458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if your child has logged in before this will not appear.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CAAE07-435F-418C-883E-00B9FF01370C}"/>
              </a:ext>
            </a:extLst>
          </p:cNvPr>
          <p:cNvCxnSpPr>
            <a:cxnSpLocks/>
          </p:cNvCxnSpPr>
          <p:nvPr/>
        </p:nvCxnSpPr>
        <p:spPr>
          <a:xfrm>
            <a:off x="3556000" y="4404741"/>
            <a:ext cx="3975100" cy="1383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5EF5F-B32E-4EB7-90C7-1A4882157F01}"/>
              </a:ext>
            </a:extLst>
          </p:cNvPr>
          <p:cNvSpPr/>
          <p:nvPr/>
        </p:nvSpPr>
        <p:spPr>
          <a:xfrm>
            <a:off x="7531100" y="5181600"/>
            <a:ext cx="863600" cy="330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9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2EA97-5EE2-45E2-9199-7C1464665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568640"/>
            <a:ext cx="2959099" cy="231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3F3DC-193F-457A-9F43-CA5EC026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1" y="2883828"/>
            <a:ext cx="2539999" cy="2579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FA030-C2E7-477B-BC40-BC0C0C595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064000"/>
            <a:ext cx="4532313" cy="2452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5A1DD-1FCA-4BB3-A4D8-5265DCB5F124}"/>
              </a:ext>
            </a:extLst>
          </p:cNvPr>
          <p:cNvSpPr txBox="1"/>
          <p:nvPr/>
        </p:nvSpPr>
        <p:spPr>
          <a:xfrm>
            <a:off x="596900" y="85457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11: Click on ‘I’m a student’.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4AFF1-464E-4FE5-8AB9-AFD568D433C5}"/>
              </a:ext>
            </a:extLst>
          </p:cNvPr>
          <p:cNvSpPr txBox="1"/>
          <p:nvPr/>
        </p:nvSpPr>
        <p:spPr>
          <a:xfrm>
            <a:off x="508000" y="315327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Step 12: Click on ‘Join’. If you have joined previously, simply click in the box.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7A858-5B1A-4576-9973-6A4062A30412}"/>
              </a:ext>
            </a:extLst>
          </p:cNvPr>
          <p:cNvSpPr/>
          <p:nvPr/>
        </p:nvSpPr>
        <p:spPr>
          <a:xfrm>
            <a:off x="596900" y="1508193"/>
            <a:ext cx="458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if your child has logged in before this will not appear.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1CE91-20A2-4F99-8564-9C3AD5D2644A}"/>
              </a:ext>
            </a:extLst>
          </p:cNvPr>
          <p:cNvSpPr txBox="1"/>
          <p:nvPr/>
        </p:nvSpPr>
        <p:spPr>
          <a:xfrm>
            <a:off x="954087" y="5805206"/>
            <a:ext cx="563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You will now be in your stream and see your class posts. </a:t>
            </a:r>
          </a:p>
        </p:txBody>
      </p:sp>
    </p:spTree>
    <p:extLst>
      <p:ext uri="{BB962C8B-B14F-4D97-AF65-F5344CB8AC3E}">
        <p14:creationId xmlns:p14="http://schemas.microsoft.com/office/powerpoint/2010/main" val="6809583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A41"/>
      </a:dk2>
      <a:lt2>
        <a:srgbClr val="E5E8E2"/>
      </a:lt2>
      <a:accent1>
        <a:srgbClr val="8341CF"/>
      </a:accent1>
      <a:accent2>
        <a:srgbClr val="5A54C9"/>
      </a:accent2>
      <a:accent3>
        <a:srgbClr val="4175CF"/>
      </a:accent3>
      <a:accent4>
        <a:srgbClr val="2F9EBD"/>
      </a:accent4>
      <a:accent5>
        <a:srgbClr val="39B59C"/>
      </a:accent5>
      <a:accent6>
        <a:srgbClr val="2EBA64"/>
      </a:accent6>
      <a:hlink>
        <a:srgbClr val="30918E"/>
      </a:hlink>
      <a:folHlink>
        <a:srgbClr val="828282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A9A4EDC4A15E49A24D04FDDA7973B1" ma:contentTypeVersion="2" ma:contentTypeDescription="Create a new document." ma:contentTypeScope="" ma:versionID="2758a7f1e8041b66dbf22481bbd776a6">
  <xsd:schema xmlns:xsd="http://www.w3.org/2001/XMLSchema" xmlns:xs="http://www.w3.org/2001/XMLSchema" xmlns:p="http://schemas.microsoft.com/office/2006/metadata/properties" xmlns:ns2="36312ccc-dbd4-447b-862b-b81682d1b745" targetNamespace="http://schemas.microsoft.com/office/2006/metadata/properties" ma:root="true" ma:fieldsID="942140baa1f5a49cb9c1c396b6c7e33a" ns2:_="">
    <xsd:import namespace="36312ccc-dbd4-447b-862b-b81682d1b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12ccc-dbd4-447b-862b-b81682d1b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124188-D26E-4B30-84D3-00AF39121368}">
  <ds:schemaRefs>
    <ds:schemaRef ds:uri="36312ccc-dbd4-447b-862b-b81682d1b7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C9407F-E3E6-42D5-946E-58D1570C5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9B9CE-9464-4C5F-AA33-50ABF04875A1}">
  <ds:schemaRefs>
    <ds:schemaRef ds:uri="http://purl.org/dc/terms/"/>
    <ds:schemaRef ds:uri="36312ccc-dbd4-447b-862b-b81682d1b74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229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Tw Cen MT</vt:lpstr>
      <vt:lpstr>Wingdings 2</vt:lpstr>
      <vt:lpstr>DividendVTI</vt:lpstr>
      <vt:lpstr>How to access Google Classroom. </vt:lpstr>
      <vt:lpstr>Follow the instructions to access Google Classroom via the school website and student portal.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Young</dc:creator>
  <cp:lastModifiedBy>Susan Roach</cp:lastModifiedBy>
  <cp:revision>11</cp:revision>
  <cp:lastPrinted>2020-03-23T02:48:51Z</cp:lastPrinted>
  <dcterms:created xsi:type="dcterms:W3CDTF">2020-03-18T02:17:53Z</dcterms:created>
  <dcterms:modified xsi:type="dcterms:W3CDTF">2020-03-23T06:27:39Z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0x010100C4A9A4EDC4A15E49A24D04FDDA7973B1</vt:lpwstr>
  </property>
</Properties>
</file>